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70" r:id="rId5"/>
    <p:sldId id="266" r:id="rId6"/>
    <p:sldId id="282" r:id="rId7"/>
    <p:sldId id="283" r:id="rId8"/>
    <p:sldId id="284" r:id="rId9"/>
    <p:sldId id="285" r:id="rId10"/>
    <p:sldId id="281" r:id="rId11"/>
    <p:sldId id="273" r:id="rId12"/>
    <p:sldId id="286" r:id="rId13"/>
    <p:sldId id="287" r:id="rId14"/>
    <p:sldId id="288" r:id="rId15"/>
    <p:sldId id="289" r:id="rId16"/>
    <p:sldId id="274" r:id="rId17"/>
    <p:sldId id="290" r:id="rId18"/>
    <p:sldId id="275" r:id="rId19"/>
    <p:sldId id="277" r:id="rId20"/>
    <p:sldId id="291" r:id="rId21"/>
    <p:sldId id="276" r:id="rId22"/>
    <p:sldId id="278" r:id="rId23"/>
    <p:sldId id="292" r:id="rId24"/>
    <p:sldId id="279" r:id="rId25"/>
    <p:sldId id="280" r:id="rId26"/>
    <p:sldId id="272" r:id="rId27"/>
  </p:sldIdLst>
  <p:sldSz cx="9144000" cy="5145088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340119-5CEF-43B5-93E9-F2CD0BCA0DCD}">
  <a:tblStyle styleId="{F0340119-5CEF-43B5-93E9-F2CD0BCA0DC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5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sv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9372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8786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6030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02339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33406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15321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03794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487071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635386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3894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34168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11662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82705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0272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715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73922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348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5983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8341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87516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5256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9901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143000" y="842032"/>
            <a:ext cx="6858000" cy="179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143000" y="2702363"/>
            <a:ext cx="6858000" cy="1242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939744" y="-941453"/>
            <a:ext cx="3264511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5349400" y="1468202"/>
            <a:ext cx="4360224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348900" y="-446323"/>
            <a:ext cx="4360224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628650" y="1369642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623888" y="1282700"/>
            <a:ext cx="7886700" cy="2140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623888" y="3443160"/>
            <a:ext cx="7886700" cy="1125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628650" y="1369642"/>
            <a:ext cx="38862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4629150" y="1369642"/>
            <a:ext cx="38862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629841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629842" y="1261261"/>
            <a:ext cx="3868340" cy="61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29842" y="1879386"/>
            <a:ext cx="3868340" cy="2764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4629150" y="1261261"/>
            <a:ext cx="3887391" cy="61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4629150" y="1879386"/>
            <a:ext cx="3887391" cy="2764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887391" y="740798"/>
            <a:ext cx="4629150" cy="365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629841" y="1543526"/>
            <a:ext cx="2949178" cy="2859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3887391" y="740798"/>
            <a:ext cx="4629150" cy="3656347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629841" y="1543526"/>
            <a:ext cx="2949178" cy="2859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642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3593" y="218928"/>
            <a:ext cx="8696814" cy="4707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83593" y="2104860"/>
            <a:ext cx="3203927" cy="86185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 txBox="1"/>
          <p:nvPr/>
        </p:nvSpPr>
        <p:spPr>
          <a:xfrm>
            <a:off x="3998182" y="2966717"/>
            <a:ext cx="2370521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GRADUAÇÃO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Criar uma nova activity no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projeto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para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isso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podemos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clicar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com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botão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direito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na pasta do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projeto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conforme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abaixo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1462C22-C89E-C6CA-FB9B-BAE9DD921A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3485" y="918499"/>
            <a:ext cx="5057030" cy="396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65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** Ao Criar uma nova activity no projeto com o botão direito, o Android Studio já faz a configuração do projetoadicionando a nova activity no AndroidManifes.xml (caso a Activity não esteja declarada o app quebrará ao chamar uma activity não cadastrada no manifest)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11BA922-1D0D-10AD-0B46-7FFC2FC007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245" y="1260579"/>
            <a:ext cx="4325510" cy="359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47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218928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Além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arquivo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.kt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será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.xml, no xml de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adicionamos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views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montando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segunda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tela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conforme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abaixo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00A0186D-988C-9517-11D1-D41DCCEFF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2591" y="989086"/>
            <a:ext cx="2158817" cy="393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699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2826217" cy="3192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Para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fazer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binding dos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itens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do xml com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código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kotlin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vamos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utilizar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databinding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no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build.gradle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no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objeto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android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vamos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adicionar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buildFeatures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{</a:t>
            </a:r>
            <a:br>
              <a:rPr lang="pt-BR" dirty="0">
                <a:solidFill>
                  <a:srgbClr val="A6A6A6"/>
                </a:solidFill>
                <a:latin typeface="Roboto"/>
                <a:ea typeface="Roboto"/>
              </a:rPr>
            </a:b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  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viewBinding</a:t>
            </a:r>
            <a:r>
              <a:rPr lang="pt-BR" dirty="0"/>
              <a:t> </a:t>
            </a:r>
            <a:r>
              <a:rPr lang="pt-BR" dirty="0" err="1">
                <a:solidFill>
                  <a:srgbClr val="CC7832"/>
                </a:solidFill>
                <a:effectLst/>
              </a:rPr>
              <a:t>true</a:t>
            </a:r>
            <a:br>
              <a:rPr lang="pt-BR" dirty="0">
                <a:solidFill>
                  <a:srgbClr val="CC7832"/>
                </a:solidFill>
                <a:effectLst/>
              </a:rPr>
            </a:b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}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0860B07F-C2C7-372C-2CCA-9CE7E301F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7267" y="354958"/>
            <a:ext cx="5536734" cy="4309132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CF74C535-792C-5BC1-0F07-F864BC83B604}"/>
              </a:ext>
            </a:extLst>
          </p:cNvPr>
          <p:cNvSpPr/>
          <p:nvPr/>
        </p:nvSpPr>
        <p:spPr>
          <a:xfrm>
            <a:off x="4077166" y="4068477"/>
            <a:ext cx="1258232" cy="461578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7516B9F-38D2-EF27-CB4F-3055F09701DB}"/>
              </a:ext>
            </a:extLst>
          </p:cNvPr>
          <p:cNvSpPr/>
          <p:nvPr/>
        </p:nvSpPr>
        <p:spPr>
          <a:xfrm>
            <a:off x="3942884" y="354958"/>
            <a:ext cx="553615" cy="135027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591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515662" cy="151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Em seguida na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main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vamos criar um objeto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lateinit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e inicializa-lo no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oncreate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e em seguida alterar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binding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da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view</a:t>
            </a:r>
            <a:endParaRPr lang="pt-BR" dirty="0">
              <a:solidFill>
                <a:srgbClr val="A6A6A6"/>
              </a:solidFill>
              <a:latin typeface="Roboto"/>
              <a:ea typeface="Roboto"/>
            </a:endParaRP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pt-BR" b="1" dirty="0">
                <a:solidFill>
                  <a:srgbClr val="A6A6A6"/>
                </a:solidFill>
                <a:latin typeface="Roboto"/>
                <a:ea typeface="Roboto"/>
              </a:rPr>
              <a:t>Obs.: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 tipo de dados é o nome do arquivo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xml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+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Binding</a:t>
            </a:r>
            <a:endParaRPr lang="pt-B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56B44E2-3C13-5518-7F8F-4FEB84A44C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0927" y="1678688"/>
            <a:ext cx="6655907" cy="255569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CF74C535-792C-5BC1-0F07-F864BC83B604}"/>
              </a:ext>
            </a:extLst>
          </p:cNvPr>
          <p:cNvSpPr/>
          <p:nvPr/>
        </p:nvSpPr>
        <p:spPr>
          <a:xfrm>
            <a:off x="2256755" y="2110966"/>
            <a:ext cx="4487994" cy="461578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2116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515662" cy="151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Dessa forma podemos utilizar os componentes do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xml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em todo o código e não precisamos definir o tipo do componente pois todos estarão no objeto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databind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que criamos, assim podemos fazer o click do botão chamar nossa segunda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BFCC06A-57E0-4D8C-E303-AA7D45C7CB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3000" y="2401094"/>
            <a:ext cx="431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00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Para chamar a nova activity é necessário criar um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intent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e no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seu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construtor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passar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context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e a classe da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q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será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aberta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seguida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chamar a função « startActivity(intent:Intent) »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28F1982-B8A9-6A1A-42BA-3A914B266B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0206" y="2320096"/>
            <a:ext cx="6363588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058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Para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gerenciar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as frases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aguns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itens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Data Class com um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objeto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das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Frases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Um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enum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para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armazenar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tipos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51866EF-A918-BAAC-4C02-D31C2AB524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9227" y="1727994"/>
            <a:ext cx="2730500" cy="11684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B7E8A7B6-FAA6-9E39-F67B-C8405E6EFF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4739" y="2848455"/>
            <a:ext cx="24130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078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4"/>
            <a:ext cx="7423383" cy="1238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Para chamar a nova activity enviando parametros é necessário criar um intent e nele adicionar extras com a função « putExtra », informando constantes para indentificar cada valor enviado, em seguida chamar a função « startActivity(intent:Intent) » para q a activity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seja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criada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Neste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exemplo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mandamos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valor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inteiro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enum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mas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podemos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enviar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outro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valores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aceitos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pelo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putExtra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3A37020-6582-32E8-393A-EA248F660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495" y="2306194"/>
            <a:ext cx="75057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93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1140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Para recuperar os extras, na função « OnCreate » da nova activity é necessário chamar as funções get a partir do intent, informando as constantes que foram fornecidas no envio dos extras: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**Algumas funções get pedem como segundo parametro um valor default caso o valor da constante não seja encontrado, como é o caso do « getIntExtra »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38E7843-86EB-6DB4-3E92-9192AF8FEB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0764" y="1908730"/>
            <a:ext cx="5902471" cy="186077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2ACE2851-5707-4A65-1078-DB34EE5F65AE}"/>
              </a:ext>
            </a:extLst>
          </p:cNvPr>
          <p:cNvSpPr/>
          <p:nvPr/>
        </p:nvSpPr>
        <p:spPr>
          <a:xfrm>
            <a:off x="2164475" y="3514987"/>
            <a:ext cx="5259781" cy="254522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6957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455" y="-56778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/>
        </p:nvSpPr>
        <p:spPr>
          <a:xfrm>
            <a:off x="1727200" y="1780234"/>
            <a:ext cx="53148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solidFill>
                  <a:srgbClr val="FF0066"/>
                </a:solidFill>
                <a:latin typeface="Calibri"/>
                <a:ea typeface="Calibri"/>
                <a:cs typeface="Calibri"/>
                <a:sym typeface="Calibri"/>
              </a:rPr>
              <a:t>Chamada</a:t>
            </a:r>
            <a:r>
              <a:rPr lang="en-US" sz="3200" dirty="0">
                <a:solidFill>
                  <a:srgbClr val="FF0066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200" dirty="0" err="1">
                <a:solidFill>
                  <a:srgbClr val="FF0066"/>
                </a:solidFill>
                <a:latin typeface="Calibri"/>
                <a:ea typeface="Calibri"/>
                <a:cs typeface="Calibri"/>
                <a:sym typeface="Calibri"/>
              </a:rPr>
              <a:t>Activitys</a:t>
            </a:r>
            <a:endParaRPr dirty="0"/>
          </a:p>
        </p:txBody>
      </p:sp>
      <p:pic>
        <p:nvPicPr>
          <p:cNvPr id="2" name="Imagem 4" descr="Smartphone">
            <a:extLst>
              <a:ext uri="{FF2B5EF4-FFF2-40B4-BE49-F238E27FC236}">
                <a16:creationId xmlns:a16="http://schemas.microsoft.com/office/drawing/2014/main" id="{9E72E8C1-2056-1613-E6AD-1C9FFCD1ED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5599348" y="2364969"/>
            <a:ext cx="2398822" cy="2398822"/>
          </a:xfrm>
          <a:prstGeom prst="rect">
            <a:avLst/>
          </a:prstGeom>
        </p:spPr>
      </p:pic>
      <p:pic>
        <p:nvPicPr>
          <p:cNvPr id="5" name="Imagem 4" descr="Smartphone">
            <a:extLst>
              <a:ext uri="{FF2B5EF4-FFF2-40B4-BE49-F238E27FC236}">
                <a16:creationId xmlns:a16="http://schemas.microsoft.com/office/drawing/2014/main" id="{8E5E3148-FFCA-C352-EBD9-F66476722B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02589" y="2365234"/>
            <a:ext cx="2398822" cy="2398822"/>
          </a:xfrm>
          <a:prstGeom prst="rect">
            <a:avLst/>
          </a:prstGeom>
        </p:spPr>
      </p:pic>
      <p:sp>
        <p:nvSpPr>
          <p:cNvPr id="4" name="Seta: da Esquerda para a Direita 3">
            <a:extLst>
              <a:ext uri="{FF2B5EF4-FFF2-40B4-BE49-F238E27FC236}">
                <a16:creationId xmlns:a16="http://schemas.microsoft.com/office/drawing/2014/main" id="{D7497F40-50B9-6EAC-F154-AFEA12CB34E4}"/>
              </a:ext>
            </a:extLst>
          </p:cNvPr>
          <p:cNvSpPr/>
          <p:nvPr/>
        </p:nvSpPr>
        <p:spPr>
          <a:xfrm>
            <a:off x="3200526" y="3216166"/>
            <a:ext cx="2742037" cy="216280"/>
          </a:xfrm>
          <a:prstGeom prst="left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1140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No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onCreate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da nova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obtemos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Enum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enviado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anterior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executamos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logica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para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exibir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frase,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como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escrito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anteriormente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na classe de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mock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e para o icone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um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function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com um de-para do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enum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para os icones do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resources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91BE000-6D85-1D0A-6999-E69AB1D155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248" y="1484573"/>
            <a:ext cx="5069048" cy="217594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748F371A-0C17-5FEC-796F-25E6BD0C86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7684" y="3696357"/>
            <a:ext cx="4535589" cy="1274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847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Agora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enviaremos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frase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obtida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de volta para 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Main,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Para enviar data class como extras em um intent, o data class precisa implementar a interface « 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Parcelable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 », uma forma simplificada de fazer essa implementação é a partir do plugin « ’kotlin-parcelize’ » que pode ser adicionado no build.gradle e adicionando o « @Parcelize » no data class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D33D47D-36EB-B787-4938-448E621DE0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262" y="1727994"/>
            <a:ext cx="3244132" cy="1017910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B91D2EF-64E2-660E-B628-757EB95FC1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6718" y="2110887"/>
            <a:ext cx="3978609" cy="25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0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1140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Para que a nova activity envie parametros para a classe que a chamou precisamos finaliza-la informando um result e adicionando extras no seu intent, no exemplo abaixo o click do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botão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obtem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frase e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adiciona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no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intent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.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Então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finaliza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0228B2C-BB55-A479-D6B0-24704A1B54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4050" y="1946040"/>
            <a:ext cx="52959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64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1140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Para que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funcione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também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quando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finalizamos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detalhe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com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botão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voltr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do Android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precisamos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sobreescrever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função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nativa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OnbackPressed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E024AA3-FB5A-1E54-DB65-94A145E323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8200" y="1499394"/>
            <a:ext cx="49276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899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1140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Para receber os dados da nova activity é necessário criar um « registerForActivityResult », onde a nova activity vai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criada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(no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exemplo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na main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), o register é um Listener, similar ao onClickLister Utilizado nos botões, logo tem a sintaxe de função, onde recuperaremos os extras e executaremos o codigo necessário com eles.</a:t>
            </a:r>
          </a:p>
        </p:txBody>
      </p:sp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59EABFC1-5E1F-6308-E734-65FEECAA57B0}"/>
              </a:ext>
            </a:extLst>
          </p:cNvPr>
          <p:cNvSpPr txBox="1"/>
          <p:nvPr/>
        </p:nvSpPr>
        <p:spPr>
          <a:xfrm>
            <a:off x="781050" y="1973108"/>
            <a:ext cx="2796049" cy="2803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No exemplo ao lado, 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Arial" panose="020B0604020202020204" pitchFamily="34" charset="0"/>
              <a:buChar char="•"/>
            </a:pP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Primeiro é verificado o resultado se foi o mesmo que o definido na finalização da nova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endParaRPr lang="fr-FR" sz="1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Arial" panose="020B0604020202020204" pitchFamily="34" charset="0"/>
              <a:buChar char="•"/>
            </a:pP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Em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seguida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obtemos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o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ParcelableExtra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,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verificando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a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apiLevel</a:t>
            </a:r>
            <a:endParaRPr lang="fr-FR" sz="1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Arial" panose="020B0604020202020204" pitchFamily="34" charset="0"/>
              <a:buChar char="•"/>
            </a:pP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Apóes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obter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o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objeto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frase que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adicionamos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na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de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detalhe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adicionamos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esses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dados</a:t>
            </a:r>
            <a:r>
              <a:rPr lang="fr-FR" sz="1100" dirty="0">
                <a:solidFill>
                  <a:srgbClr val="A6A6A6"/>
                </a:solidFill>
                <a:latin typeface="Roboto"/>
                <a:ea typeface="Roboto"/>
              </a:rPr>
              <a:t> na </a:t>
            </a:r>
            <a:r>
              <a:rPr lang="fr-FR" sz="1100" dirty="0" err="1">
                <a:solidFill>
                  <a:srgbClr val="A6A6A6"/>
                </a:solidFill>
                <a:latin typeface="Roboto"/>
                <a:ea typeface="Roboto"/>
              </a:rPr>
              <a:t>tela</a:t>
            </a:r>
            <a:endParaRPr lang="fr-FR" sz="1100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24EE732-95FE-A088-1785-5B4177F481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4876" y="1567102"/>
            <a:ext cx="4668074" cy="314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52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1140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**Importante, para receber parametros da nova activity não podemos utilizar a função startActivity para exibir a nova activity, inciamos ela a partir o register criado, enviando o intent como parametro.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90AB39D-E006-0424-C3E0-A5C4D4843A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900" y="1683544"/>
            <a:ext cx="74422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521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83593" y="2104860"/>
            <a:ext cx="3203927" cy="8618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059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Chamada de novas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Activitys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0" name="Google Shape;118;p16">
            <a:extLst>
              <a:ext uri="{FF2B5EF4-FFF2-40B4-BE49-F238E27FC236}">
                <a16:creationId xmlns:a16="http://schemas.microsoft.com/office/drawing/2014/main" id="{1F25B250-094F-2159-B009-7AF7EB5FA22A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fr-FR" sz="2100" dirty="0">
                <a:solidFill>
                  <a:srgbClr val="A6A6A6"/>
                </a:solidFill>
                <a:latin typeface="Roboto"/>
                <a:ea typeface="Roboto"/>
              </a:rPr>
              <a:t>Criação de um novo fluxo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Intent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Envio de dados (Extra)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Parcelable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Activity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Result</a:t>
            </a:r>
            <a:endParaRPr lang="en-US" sz="2100" dirty="0">
              <a:solidFill>
                <a:srgbClr val="A6A6A6"/>
              </a:solidFill>
              <a:latin typeface="Roboto"/>
              <a:ea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Activity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" name="Imagem 4" descr="Smartphone">
            <a:extLst>
              <a:ext uri="{FF2B5EF4-FFF2-40B4-BE49-F238E27FC236}">
                <a16:creationId xmlns:a16="http://schemas.microsoft.com/office/drawing/2014/main" id="{2F40E295-94E5-6BCE-0169-964C62355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021858" y="1675218"/>
            <a:ext cx="2398822" cy="2398822"/>
          </a:xfrm>
          <a:prstGeom prst="rect">
            <a:avLst/>
          </a:prstGeom>
        </p:spPr>
      </p:pic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253865B9-45FE-4436-2E05-28F1FCE436CC}"/>
              </a:ext>
            </a:extLst>
          </p:cNvPr>
          <p:cNvCxnSpPr/>
          <p:nvPr/>
        </p:nvCxnSpPr>
        <p:spPr>
          <a:xfrm>
            <a:off x="3260035" y="2449002"/>
            <a:ext cx="181289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41F10C4F-EB61-EC5E-6905-498E23ADE729}"/>
              </a:ext>
            </a:extLst>
          </p:cNvPr>
          <p:cNvCxnSpPr>
            <a:cxnSpLocks/>
          </p:cNvCxnSpPr>
          <p:nvPr/>
        </p:nvCxnSpPr>
        <p:spPr>
          <a:xfrm flipH="1">
            <a:off x="3315694" y="3053301"/>
            <a:ext cx="17015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8" name="Imagem 4" descr="Smartphone">
            <a:extLst>
              <a:ext uri="{FF2B5EF4-FFF2-40B4-BE49-F238E27FC236}">
                <a16:creationId xmlns:a16="http://schemas.microsoft.com/office/drawing/2014/main" id="{9E0A9D38-3328-949F-D84D-A9A222EA75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648978" y="1675218"/>
            <a:ext cx="2398822" cy="2398822"/>
          </a:xfrm>
          <a:prstGeom prst="rect">
            <a:avLst/>
          </a:prstGeom>
        </p:spPr>
      </p:pic>
      <p:sp>
        <p:nvSpPr>
          <p:cNvPr id="9" name="Google Shape;108;p15">
            <a:extLst>
              <a:ext uri="{FF2B5EF4-FFF2-40B4-BE49-F238E27FC236}">
                <a16:creationId xmlns:a16="http://schemas.microsoft.com/office/drawing/2014/main" id="{51741AFF-F113-C9E2-C76A-355DF70CC481}"/>
              </a:ext>
            </a:extLst>
          </p:cNvPr>
          <p:cNvSpPr txBox="1">
            <a:spLocks/>
          </p:cNvSpPr>
          <p:nvPr/>
        </p:nvSpPr>
        <p:spPr>
          <a:xfrm>
            <a:off x="5475800" y="2449002"/>
            <a:ext cx="1169132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FF0066"/>
              </a:buClr>
              <a:buSzPts val="2298"/>
            </a:pPr>
            <a:r>
              <a:rPr lang="pt-BR" sz="1600" dirty="0">
                <a:solidFill>
                  <a:srgbClr val="92D050"/>
                </a:solidFill>
                <a:latin typeface="Arial"/>
                <a:cs typeface="Arial"/>
                <a:sym typeface="Arial"/>
              </a:rPr>
              <a:t>New</a:t>
            </a:r>
          </a:p>
          <a:p>
            <a:pPr>
              <a:buClr>
                <a:srgbClr val="FF0066"/>
              </a:buClr>
              <a:buSzPts val="2298"/>
            </a:pPr>
            <a:r>
              <a:rPr lang="pt-BR" sz="1600" dirty="0" err="1">
                <a:solidFill>
                  <a:srgbClr val="92D050"/>
                </a:solidFill>
                <a:latin typeface="Arial"/>
                <a:cs typeface="Arial"/>
                <a:sym typeface="Arial"/>
              </a:rPr>
              <a:t>Activity</a:t>
            </a:r>
            <a:endParaRPr lang="pt-BR" sz="1600" dirty="0">
              <a:solidFill>
                <a:srgbClr val="92D05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3173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Após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criação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Projeto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começando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pelo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vamos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alguns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icones no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drawable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para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isso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clicamos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com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botão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direito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res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/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drawable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conforme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abaixo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482742D-D406-773F-F7B1-749CA05E34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3196" y="1016129"/>
            <a:ext cx="3668845" cy="37331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Na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janela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aberta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podemos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selecionar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icone que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queremos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na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opção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Clip Art,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será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exibida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uma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lista de icones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9B167EC-BE97-3A62-B1B6-7A84904724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073" y="1411971"/>
            <a:ext cx="3539921" cy="290273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C6757B7-6244-504E-B342-14B0B76C57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8747" y="1411971"/>
            <a:ext cx="2428674" cy="2801923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CF74C535-792C-5BC1-0F07-F864BC83B604}"/>
              </a:ext>
            </a:extLst>
          </p:cNvPr>
          <p:cNvSpPr/>
          <p:nvPr/>
        </p:nvSpPr>
        <p:spPr>
          <a:xfrm>
            <a:off x="621018" y="2541680"/>
            <a:ext cx="989668" cy="209909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778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218928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Selecionando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icone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desejado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podemos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mudar o nome 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finalizar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criação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do icone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055202E-A7D7-4C39-DD7E-5E3C356E61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820" y="1508087"/>
            <a:ext cx="3516078" cy="2868115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CF74C535-792C-5BC1-0F07-F864BC83B604}"/>
              </a:ext>
            </a:extLst>
          </p:cNvPr>
          <p:cNvSpPr/>
          <p:nvPr/>
        </p:nvSpPr>
        <p:spPr>
          <a:xfrm>
            <a:off x="684840" y="2441196"/>
            <a:ext cx="1898969" cy="191335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B71ED6C-1888-B943-C8D0-4D534027FC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71984" y="1508087"/>
            <a:ext cx="3516078" cy="284396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DB683394-A64B-323F-1240-DB7472308BF0}"/>
              </a:ext>
            </a:extLst>
          </p:cNvPr>
          <p:cNvSpPr/>
          <p:nvPr/>
        </p:nvSpPr>
        <p:spPr>
          <a:xfrm>
            <a:off x="8397380" y="4160939"/>
            <a:ext cx="420848" cy="175728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808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218928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4345497" y="489984"/>
            <a:ext cx="3858936" cy="177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Criando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3 image buttons 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criando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suas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constraints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adicionando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constraints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entre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eles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uma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chain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temos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3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tipos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chain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‘</a:t>
            </a:r>
            <a:r>
              <a:rPr lang="pt-BR" dirty="0">
                <a:solidFill>
                  <a:srgbClr val="6A8759"/>
                </a:solidFill>
                <a:effectLst/>
              </a:rPr>
              <a:t>spread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’[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centralizado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], 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‘</a:t>
            </a:r>
            <a:r>
              <a:rPr lang="pt-BR" dirty="0" err="1">
                <a:solidFill>
                  <a:srgbClr val="6A8759"/>
                </a:solidFill>
                <a:effectLst/>
              </a:rPr>
              <a:t>packed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’[o mais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proximos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possível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] e 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‘</a:t>
            </a:r>
            <a:r>
              <a:rPr lang="pt-BR" dirty="0" err="1">
                <a:solidFill>
                  <a:srgbClr val="6A8759"/>
                </a:solidFill>
                <a:effectLst/>
              </a:rPr>
              <a:t>spread_inside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’[o mais distante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possivel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], 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o default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é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spread, 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eles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definidos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no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primeiro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item da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chain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E4A3D329-0566-CBFB-3D3E-3248B4DE92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4345" y="2572543"/>
            <a:ext cx="3522878" cy="129625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DCFDAA6-5986-0C47-08D7-1BE72BB9EC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844" y="218928"/>
            <a:ext cx="3575748" cy="4809528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CF74C535-792C-5BC1-0F07-F864BC83B604}"/>
              </a:ext>
            </a:extLst>
          </p:cNvPr>
          <p:cNvSpPr/>
          <p:nvPr/>
        </p:nvSpPr>
        <p:spPr>
          <a:xfrm>
            <a:off x="703466" y="1557859"/>
            <a:ext cx="3138692" cy="175728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B683394-A64B-323F-1240-DB7472308BF0}"/>
              </a:ext>
            </a:extLst>
          </p:cNvPr>
          <p:cNvSpPr/>
          <p:nvPr/>
        </p:nvSpPr>
        <p:spPr>
          <a:xfrm>
            <a:off x="703466" y="2222984"/>
            <a:ext cx="3097957" cy="175728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3815F55-7693-E1A8-2990-31E26885AA3F}"/>
              </a:ext>
            </a:extLst>
          </p:cNvPr>
          <p:cNvSpPr/>
          <p:nvPr/>
        </p:nvSpPr>
        <p:spPr>
          <a:xfrm>
            <a:off x="703466" y="4154290"/>
            <a:ext cx="3097957" cy="175728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358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218928"/>
            <a:ext cx="8696814" cy="4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8;p16">
            <a:extLst>
              <a:ext uri="{FF2B5EF4-FFF2-40B4-BE49-F238E27FC236}">
                <a16:creationId xmlns:a16="http://schemas.microsoft.com/office/drawing/2014/main" id="{1E3948C1-8A65-A2BD-4968-EFC4BC5EBEA0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Adicionamos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mais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algumas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views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seguinte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layout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8E2111B-5B63-7573-A997-DC6D5D3592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4230" y="1104188"/>
            <a:ext cx="1940148" cy="346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50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5167</TotalTime>
  <Words>915</Words>
  <Application>Microsoft Macintosh PowerPoint</Application>
  <PresentationFormat>Personalizar</PresentationFormat>
  <Paragraphs>75</Paragraphs>
  <Slides>26</Slides>
  <Notes>26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1" baseType="lpstr">
      <vt:lpstr>Arial</vt:lpstr>
      <vt:lpstr>Roboto</vt:lpstr>
      <vt:lpstr>Calibri</vt:lpstr>
      <vt:lpstr>Wingdings</vt:lpstr>
      <vt:lpstr>Tema do Office</vt:lpstr>
      <vt:lpstr>Apresentação do PowerPoint</vt:lpstr>
      <vt:lpstr>Apresentação do PowerPoint</vt:lpstr>
      <vt:lpstr>Chamada de novas Activitys</vt:lpstr>
      <vt:lpstr>Activity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Sidnei Rodrigo</dc:creator>
  <cp:lastModifiedBy>Sidnei Rodrigo</cp:lastModifiedBy>
  <cp:revision>13</cp:revision>
  <dcterms:modified xsi:type="dcterms:W3CDTF">2023-04-05T22:53:30Z</dcterms:modified>
</cp:coreProperties>
</file>